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SALMO 121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SALMO 121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D599BB3-6B43-4B5C-BF20-D09BA5D289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Elevo os meus </a:t>
            </a:r>
          </a:p>
          <a:p>
            <a:r>
              <a:rPr lang="pt-BR" dirty="0"/>
              <a:t>olhos para os montes. </a:t>
            </a:r>
          </a:p>
          <a:p>
            <a:r>
              <a:rPr lang="pt-BR" dirty="0"/>
              <a:t>De onde vem o meu socorro? </a:t>
            </a:r>
          </a:p>
          <a:p>
            <a:r>
              <a:rPr lang="pt-BR" dirty="0"/>
              <a:t>Meu socorro vem de Jeová, </a:t>
            </a:r>
          </a:p>
          <a:p>
            <a:r>
              <a:rPr lang="pt-BR" dirty="0"/>
              <a:t>Que fez o céu, a Terra e o mar. </a:t>
            </a:r>
          </a:p>
        </p:txBody>
      </p:sp>
    </p:spTree>
    <p:extLst>
      <p:ext uri="{BB962C8B-B14F-4D97-AF65-F5344CB8AC3E}">
        <p14:creationId xmlns:p14="http://schemas.microsoft.com/office/powerpoint/2010/main" val="626347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SALMO 121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79EAFC-B2CC-4540-B2C4-348635D495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deixará teus pés vacilarem</a:t>
            </a:r>
          </a:p>
          <a:p>
            <a:r>
              <a:rPr lang="pt-BR" dirty="0"/>
              <a:t>Nem dormitará O que te guarda, </a:t>
            </a:r>
          </a:p>
          <a:p>
            <a:r>
              <a:rPr lang="pt-BR" dirty="0"/>
              <a:t>Ele é a sombra à tua direita, e </a:t>
            </a:r>
          </a:p>
          <a:p>
            <a:r>
              <a:rPr lang="pt-BR" dirty="0"/>
              <a:t>Te protegerá, o Guarda de Israel. </a:t>
            </a:r>
          </a:p>
        </p:txBody>
      </p:sp>
    </p:spTree>
    <p:extLst>
      <p:ext uri="{BB962C8B-B14F-4D97-AF65-F5344CB8AC3E}">
        <p14:creationId xmlns:p14="http://schemas.microsoft.com/office/powerpoint/2010/main" val="3894635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51</Words>
  <Application>Microsoft Office PowerPoint</Application>
  <PresentationFormat>Apresentação na tela (16:9)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SALMO 121</vt:lpstr>
      <vt:lpstr>SALMO 121</vt:lpstr>
      <vt:lpstr>SALMO 121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2019-06-12T22:49:41Z</dcterms:modified>
</cp:coreProperties>
</file>

<file path=docProps/thumbnail.jpeg>
</file>